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1524000"/>
            <a:ext cx="3962400" cy="25146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ZB Manuscript Bold" pitchFamily="2" charset="0"/>
              </a:rPr>
              <a:t>The Three Little Wolves and the Big Bad Pig</a:t>
            </a:r>
            <a:endParaRPr lang="en-US" sz="6600" dirty="0">
              <a:latin typeface="ZB Manuscript Bold" pitchFamily="2" charset="0"/>
            </a:endParaRPr>
          </a:p>
        </p:txBody>
      </p:sp>
      <p:pic>
        <p:nvPicPr>
          <p:cNvPr id="1026" name="Picture 2" descr="http://images.indiebound.com/287/815/97806898152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24219">
            <a:off x="570677" y="575189"/>
            <a:ext cx="4325303" cy="5440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(prowling, determined, scorched)</a:t>
            </a:r>
            <a:endParaRPr lang="en-US" dirty="0"/>
          </a:p>
        </p:txBody>
      </p:sp>
      <p:pic>
        <p:nvPicPr>
          <p:cNvPr id="17410" name="Picture 2" descr="http://t3.gstatic.com/images?q=tbn:ANd9GcTyd_e2fZ2LP_3LPuPnmLX3DPi-IGgops3selxugbn3UzNKoA-dAiTw8Qw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057400"/>
            <a:ext cx="4800600" cy="3367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latin typeface="ZB Manuscript Bold" pitchFamily="2" charset="0"/>
              </a:rPr>
              <a:t>prowling</a:t>
            </a:r>
            <a:endParaRPr lang="en-US" sz="80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ctr"/>
            <a:r>
              <a:rPr lang="en-US" sz="4400" dirty="0" smtClean="0">
                <a:latin typeface="+mj-lt"/>
              </a:rPr>
              <a:t>Looking for something secretly and quietly</a:t>
            </a:r>
          </a:p>
          <a:p>
            <a:endParaRPr lang="en-US" dirty="0"/>
          </a:p>
        </p:txBody>
      </p:sp>
      <p:pic>
        <p:nvPicPr>
          <p:cNvPr id="14338" name="Picture 2" descr="http://www.labrache.com/Pc096371bf_BG_Raoul_prowling_for_B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19400"/>
            <a:ext cx="4267200" cy="28246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5780782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cat was prowling  around, trying to catch the butterfly.</a:t>
            </a: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determined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j-lt"/>
              </a:rPr>
              <a:t>Deciding to do something and sticking to it until it is done</a:t>
            </a:r>
            <a:endParaRPr lang="en-US" dirty="0">
              <a:latin typeface="+mj-lt"/>
            </a:endParaRPr>
          </a:p>
        </p:txBody>
      </p:sp>
      <p:pic>
        <p:nvPicPr>
          <p:cNvPr id="15364" name="Picture 4" descr="http://articles.elitefts.com/wp-content/uploads/2011/04/genetic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05000"/>
            <a:ext cx="4648200" cy="37185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" y="57150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It was a tough job, but the ducks were determined to climb out of the water.</a:t>
            </a:r>
            <a:endParaRPr lang="en-US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scorched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6021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Leaving a brown mark after being burned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wood was scorched from the fire.</a:t>
            </a:r>
            <a:endParaRPr lang="en-US" sz="3600" b="1" dirty="0"/>
          </a:p>
        </p:txBody>
      </p:sp>
      <p:pic>
        <p:nvPicPr>
          <p:cNvPr id="8" name="Picture 2" descr="http://us.123rf.com/400wm/400/400/viselchak/viselchak1008/viselchak100800057/7503640-the-scorched-woode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743200"/>
            <a:ext cx="426492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prowling?</a:t>
            </a:r>
            <a:endParaRPr lang="en-US" b="1" dirty="0"/>
          </a:p>
        </p:txBody>
      </p:sp>
      <p:pic>
        <p:nvPicPr>
          <p:cNvPr id="22530" name="Picture 2" descr="http://img.burrard-lucas.com/beetlecam/full/prowling_lion_cu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3886200" cy="2586968"/>
          </a:xfrm>
          <a:prstGeom prst="rect">
            <a:avLst/>
          </a:prstGeom>
          <a:noFill/>
        </p:spPr>
      </p:pic>
      <p:pic>
        <p:nvPicPr>
          <p:cNvPr id="22532" name="Picture 4" descr="http://ulrichsossou.files.wordpress.com/2012/05/hard-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524000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determined?</a:t>
            </a:r>
            <a:endParaRPr lang="en-US" b="1" dirty="0"/>
          </a:p>
        </p:txBody>
      </p:sp>
      <p:pic>
        <p:nvPicPr>
          <p:cNvPr id="21506" name="Picture 2" descr="http://t0.gstatic.com/images?q=tbn:ANd9GcRJnpa3CslUWZfelr6ZK2PPmInQaa2bB-MwktS24gkarENhRIac8IOXTGQ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38400"/>
            <a:ext cx="3893276" cy="2590800"/>
          </a:xfrm>
          <a:prstGeom prst="rect">
            <a:avLst/>
          </a:prstGeom>
          <a:noFill/>
        </p:spPr>
      </p:pic>
      <p:pic>
        <p:nvPicPr>
          <p:cNvPr id="21508" name="Picture 4" descr="http://www.akirakawahata.com/wp-content/uploads/2012/07/scorched-paper_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981200"/>
            <a:ext cx="2895600" cy="386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scorched?</a:t>
            </a:r>
            <a:endParaRPr lang="en-US" b="1" dirty="0"/>
          </a:p>
        </p:txBody>
      </p:sp>
      <p:pic>
        <p:nvPicPr>
          <p:cNvPr id="20484" name="Picture 4" descr="http://www.crazywebsite.com/Website-Clipart-Pictures-Videos/Funny-Kids/Americans_at_work_clipart_kids-1md400tr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057400"/>
            <a:ext cx="3810000" cy="3057526"/>
          </a:xfrm>
          <a:prstGeom prst="rect">
            <a:avLst/>
          </a:prstGeom>
          <a:noFill/>
        </p:spPr>
      </p:pic>
      <p:pic>
        <p:nvPicPr>
          <p:cNvPr id="6" name="Picture 4" descr="http://eileensbasement.files.wordpress.com/2010/11/20101122_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0"/>
            <a:ext cx="3276600" cy="445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Which word goes with this picture?</a:t>
            </a:r>
            <a:br>
              <a:rPr lang="en-US" sz="4000" b="1" dirty="0" smtClean="0"/>
            </a:br>
            <a:r>
              <a:rPr lang="en-US" sz="4000" b="1" dirty="0" smtClean="0">
                <a:solidFill>
                  <a:srgbClr val="002060"/>
                </a:solidFill>
              </a:rPr>
              <a:t>(prowling, determined, scorched)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http://4.bp.blogspot.com/-nNNUpe2j_8U/TgXuC2A6uRI/AAAAAAAAACI/SccR-1KLqT8/s1600/determin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5867400" cy="3895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(prowling, determined, scorched)</a:t>
            </a:r>
            <a:endParaRPr lang="en-US" dirty="0"/>
          </a:p>
        </p:txBody>
      </p:sp>
      <p:pic>
        <p:nvPicPr>
          <p:cNvPr id="4" name="Picture 6" descr="http://lapalmaisland.sheilacrosby.com/uploaded_images/events/fire2009/burntUpstairs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57150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111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Three Little Wolves and the Big Bad Pig</vt:lpstr>
      <vt:lpstr>prowling</vt:lpstr>
      <vt:lpstr>determined</vt:lpstr>
      <vt:lpstr>scorched</vt:lpstr>
      <vt:lpstr>Which goes with prowling?</vt:lpstr>
      <vt:lpstr>Which goes with determined?</vt:lpstr>
      <vt:lpstr>Which goes with scorched?</vt:lpstr>
      <vt:lpstr>Which word goes with this picture? (prowling, determined, scorched)</vt:lpstr>
      <vt:lpstr>Which word goes with this picture? (prowling, determined, scorched)</vt:lpstr>
      <vt:lpstr>Which word goes with this picture? (prowling, determined, scorched)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13</cp:revision>
  <dcterms:created xsi:type="dcterms:W3CDTF">2012-09-19T14:27:08Z</dcterms:created>
  <dcterms:modified xsi:type="dcterms:W3CDTF">2012-09-27T16:06:18Z</dcterms:modified>
</cp:coreProperties>
</file>